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4605E-59BD-462A-8763-B56000FDA445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C3762-00CE-4916-B769-FE756ECC97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4605E-59BD-462A-8763-B56000FDA445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C3762-00CE-4916-B769-FE756ECC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4605E-59BD-462A-8763-B56000FDA445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C3762-00CE-4916-B769-FE756ECC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4605E-59BD-462A-8763-B56000FDA445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C3762-00CE-4916-B769-FE756ECC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4605E-59BD-462A-8763-B56000FDA445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C3762-00CE-4916-B769-FE756ECC97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4605E-59BD-462A-8763-B56000FDA445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C3762-00CE-4916-B769-FE756ECC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4605E-59BD-462A-8763-B56000FDA445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C3762-00CE-4916-B769-FE756ECC973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4605E-59BD-462A-8763-B56000FDA445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C3762-00CE-4916-B769-FE756ECC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4605E-59BD-462A-8763-B56000FDA445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C3762-00CE-4916-B769-FE756ECC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4605E-59BD-462A-8763-B56000FDA445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0C3762-00CE-4916-B769-FE756ECC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0B94605E-59BD-462A-8763-B56000FDA445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C0C3762-00CE-4916-B769-FE756ECC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B94605E-59BD-462A-8763-B56000FDA445}" type="datetimeFigureOut">
              <a:rPr lang="en-US" smtClean="0"/>
              <a:pPr/>
              <a:t>7/24/2012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C0C3762-00CE-4916-B769-FE756ECC97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86200"/>
            <a:ext cx="7772400" cy="2432304"/>
          </a:xfrm>
        </p:spPr>
        <p:txBody>
          <a:bodyPr/>
          <a:lstStyle/>
          <a:p>
            <a:r>
              <a:rPr lang="en-US" dirty="0" smtClean="0"/>
              <a:t>MY SCHOOL EXPERIENCE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3048000"/>
            <a:ext cx="5105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BY:DEAN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1143000" y="4953000"/>
            <a:ext cx="1600200" cy="1447800"/>
          </a:xfrm>
          <a:prstGeom prst="smileyFac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/>
          <p:cNvSpPr/>
          <p:nvPr/>
        </p:nvSpPr>
        <p:spPr>
          <a:xfrm>
            <a:off x="2895600" y="1676400"/>
            <a:ext cx="76200" cy="76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Arc 7"/>
          <p:cNvSpPr/>
          <p:nvPr/>
        </p:nvSpPr>
        <p:spPr>
          <a:xfrm>
            <a:off x="2667000" y="1295400"/>
            <a:ext cx="457200" cy="457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5105400" y="53340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5105400" y="5943600"/>
            <a:ext cx="228600" cy="228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Flowchart: Delay 10"/>
          <p:cNvSpPr/>
          <p:nvPr/>
        </p:nvSpPr>
        <p:spPr>
          <a:xfrm>
            <a:off x="5791200" y="5334000"/>
            <a:ext cx="838200" cy="838200"/>
          </a:xfrm>
          <a:prstGeom prst="flowChartDela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uble Bracket 12"/>
          <p:cNvSpPr/>
          <p:nvPr/>
        </p:nvSpPr>
        <p:spPr>
          <a:xfrm>
            <a:off x="7467600" y="4191000"/>
            <a:ext cx="685800" cy="1066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7239000" y="4343400"/>
            <a:ext cx="76200" cy="3810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7239000" y="4800600"/>
            <a:ext cx="76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7620000" y="41910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620000" y="52578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39000" y="4191000"/>
            <a:ext cx="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6" descr="http://www.deviantart.com/download/119562306/Blue_Eyes_White_Dragon_4_by_Riom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066800"/>
            <a:ext cx="2895600" cy="2396359"/>
          </a:xfrm>
          <a:prstGeom prst="rect">
            <a:avLst/>
          </a:prstGeom>
          <a:noFill/>
        </p:spPr>
      </p:pic>
      <p:pic>
        <p:nvPicPr>
          <p:cNvPr id="23" name="Picture 4" descr="Darklord Asmode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810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SCHOOL  IN GERMANY</a:t>
            </a:r>
            <a:endParaRPr lang="en-US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819400" y="1524000"/>
            <a:ext cx="3008313" cy="46910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School in Germany for me was a very strange thing for me. Everyone spoke a different language and there was a fair share of bullies. Plus I didn’t get a very good education because I wasn’t the best German speaker.  </a:t>
            </a:r>
            <a:endParaRPr lang="en-US" sz="2400" dirty="0"/>
          </a:p>
        </p:txBody>
      </p:sp>
      <p:pic>
        <p:nvPicPr>
          <p:cNvPr id="5" name="Picture 4" descr="http://www.absoluteanime.com/yu-gi-oh_gx/thumbs/_winged_kuribo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99841">
            <a:off x="6331402" y="906410"/>
            <a:ext cx="1905000" cy="2257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SCHOOL IN THE USA</a:t>
            </a:r>
            <a:endParaRPr lang="en-US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990600" y="1828800"/>
            <a:ext cx="3008313" cy="33194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Now I go to school in the states. I now have a good education and an even better school. I am now going to the school Mercer Middle School. Now I hope Mercer is just as good as my old elementary school, </a:t>
            </a:r>
            <a:r>
              <a:rPr lang="en-US" sz="2000" dirty="0" err="1" smtClean="0"/>
              <a:t>Pinebrook</a:t>
            </a:r>
            <a:r>
              <a:rPr lang="en-US" sz="2000" dirty="0" smtClean="0"/>
              <a:t> Elementary.</a:t>
            </a:r>
            <a:endParaRPr lang="en-US" sz="2000" dirty="0"/>
          </a:p>
        </p:txBody>
      </p:sp>
      <p:pic>
        <p:nvPicPr>
          <p:cNvPr id="5" name="Picture 2" descr="http://www.deviantart.com/download/186707999/red_nova_dragon_hd_by_goldful-d335st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752600"/>
            <a:ext cx="3886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eviantart.com/download/186707999/red_nova_dragon_hd_by_goldful-d335st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743200"/>
            <a:ext cx="3886200" cy="3886200"/>
          </a:xfrm>
          <a:prstGeom prst="rect">
            <a:avLst/>
          </a:prstGeom>
          <a:noFill/>
        </p:spPr>
      </p:pic>
      <p:pic>
        <p:nvPicPr>
          <p:cNvPr id="1028" name="Picture 4" descr="Darklord Asmode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05000"/>
            <a:ext cx="4572000" cy="45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LITTLE SOMETHING ABOUT ME: I like </a:t>
            </a:r>
            <a:r>
              <a:rPr lang="en-US" dirty="0" err="1" smtClean="0"/>
              <a:t>yu</a:t>
            </a:r>
            <a:r>
              <a:rPr lang="en-US" dirty="0" smtClean="0"/>
              <a:t>-</a:t>
            </a:r>
            <a:r>
              <a:rPr lang="en-US" dirty="0" err="1" smtClean="0"/>
              <a:t>gi</a:t>
            </a:r>
            <a:r>
              <a:rPr lang="en-US" dirty="0" smtClean="0"/>
              <a:t>-oh</a:t>
            </a:r>
            <a:endParaRPr lang="en-US" dirty="0"/>
          </a:p>
        </p:txBody>
      </p:sp>
      <p:pic>
        <p:nvPicPr>
          <p:cNvPr id="3" name="Picture 4" descr="http://www.absoluteanime.com/yu-gi-oh_gx/thumbs/_winged_kuribo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099841">
            <a:off x="1524000" y="3962400"/>
            <a:ext cx="1905000" cy="2257426"/>
          </a:xfrm>
          <a:prstGeom prst="rect">
            <a:avLst/>
          </a:prstGeom>
          <a:noFill/>
        </p:spPr>
      </p:pic>
      <p:pic>
        <p:nvPicPr>
          <p:cNvPr id="1030" name="Picture 6" descr="http://www.deviantart.com/download/119562306/Blue_Eyes_White_Dragon_4_by_Rioma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57200"/>
            <a:ext cx="4191000" cy="3468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112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Metro</vt:lpstr>
      <vt:lpstr>MY SCHOOL EXPERIENCE</vt:lpstr>
      <vt:lpstr>SCHOOL  IN GERMANY</vt:lpstr>
      <vt:lpstr>SCHOOL IN THE USA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 EXPERIENCE</dc:title>
  <dc:creator>Schar</dc:creator>
  <cp:lastModifiedBy>Schar</cp:lastModifiedBy>
  <cp:revision>8</cp:revision>
  <dcterms:created xsi:type="dcterms:W3CDTF">2012-07-22T18:06:30Z</dcterms:created>
  <dcterms:modified xsi:type="dcterms:W3CDTF">2012-07-24T18:08:20Z</dcterms:modified>
</cp:coreProperties>
</file>